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Stock Data Analysis: 2020-2024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daily global stock market indicators from 2020 to 2024 to understand market performance, volatility, and regional differences across major stock indices.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18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Insights &amp;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9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performance varied significantly, with higher volatility not always guaranteeing higher returns. Developed markets showed more stability.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60488"/>
            <a:ext cx="75564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 Diversification &amp; Risk Management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Market Timing Strategies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Stable Markets &amp; Regional Investment Planning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7858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40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objective is to generate data-driven insights that support investment analysis, risk assessment, and market comparison.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10409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utilized Python, SQL, and Power BI for comprehensive analysis.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3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2794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83274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5069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18,270 rows, 16 columns.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52794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383274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5069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Period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7809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2020 – 2024.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627959"/>
            <a:ext cx="6407944" cy="2411254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65843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7821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565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Markets Covered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05611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S&amp;P 500, NASDAQ, FTSE 100, Nikkei 225, Hang Seng, CAC 40, DAX, KSE 100, SSE Composite.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627959"/>
            <a:ext cx="6408063" cy="2411254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65843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7821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565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05611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Date, market indicators (Open, High, Low, Close, Volume), Daily Change Percent, Region, Market Type.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906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4749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preparation and initial analysis were conducted using Python libraries like pandas, matplotlib, and seaborn.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140279"/>
            <a:ext cx="420516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Loading &amp; Initial Exploration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 Handling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 (Year, Month, Quarter, Day of Week, Region, Market Type)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Integration (PostgreSQL)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895"/>
            <a:ext cx="6892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10 Worst Trading Days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6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days with the largest overall negative market movements, highlighting major downturn periods.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64356"/>
            <a:ext cx="130428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7197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2615684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2024-05-03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986564" y="261568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KSE 100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261568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Pakistan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261568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-44.32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02898" y="2615684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627.90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756952" y="2615684"/>
            <a:ext cx="845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33419892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48519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700" y="3628906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2023-11-21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986564" y="362890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NASDAQ Composite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399" y="36289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7453" y="362890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-42.72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802898" y="36289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649.43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756952" y="3628906"/>
            <a:ext cx="845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34849542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700" y="464212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2023-02-07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986564" y="464212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CAC 40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399" y="46421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France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453" y="464212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-42.64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898" y="46421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630.85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2756952" y="4642128"/>
            <a:ext cx="845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42793210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700" y="565535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2020-05-24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2986564" y="565535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S&amp;P 500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43399" y="565535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453" y="565535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-42.15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802898" y="565535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671.16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2756952" y="5655350"/>
            <a:ext cx="845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36221540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801410" y="65248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28700" y="6668572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2023-10-21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2986564" y="66685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CAC 40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6243399" y="666857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France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8197453" y="66685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-42.11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802898" y="6668572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622.95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2756952" y="6668572"/>
            <a:ext cx="845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3828348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213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Volatility &amp;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Volatility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40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FTSE 100 (4.84), Nikkei 225 (4.81), KSE 100 (4.78) show highest risk and instability.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3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Monthly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073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March (0.210) and April (0.206) show highest average returns, while February (-0.113) and July (-0.164) are weakest.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599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vs. Emerging Markets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522815"/>
            <a:ext cx="4205168" cy="1821537"/>
          </a:xfrm>
          <a:prstGeom prst="roundRect">
            <a:avLst>
              <a:gd name="adj" fmla="val 523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96237" y="2780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Emerging Markets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96237" y="3361253"/>
            <a:ext cx="3690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average daily return (0.104) with slightly higher volatility (4.62).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571167"/>
            <a:ext cx="4205168" cy="2184440"/>
          </a:xfrm>
          <a:prstGeom prst="roundRect">
            <a:avLst>
              <a:gd name="adj" fmla="val 43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96237" y="4828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Developed Markets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96237" y="5409605"/>
            <a:ext cx="36905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average daily return (-0.018) but more stable with lower volatility (4.51).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346"/>
            <a:ext cx="8480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Quarterly &amp; Day-of-Week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382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Quarterly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52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Q2 shows strong performance across Americas (0.099) and Emerging Markets (0.290).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98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Day-of-Week Patterns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Sunday (0.19) and Saturday (0.08) exhibit highest average returns, while Thursday (-0.16) is the lowest.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57438"/>
            <a:ext cx="8284131" cy="36337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070572" y="5018422"/>
            <a:ext cx="1252006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Q2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70572" y="5306360"/>
            <a:ext cx="1252006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return: 0.099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2047900" y="5018422"/>
            <a:ext cx="1252006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Q4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2047900" y="5306360"/>
            <a:ext cx="1252006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return: 0.012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25745" y="2684032"/>
            <a:ext cx="1252006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Q1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25745" y="2971970"/>
            <a:ext cx="1252006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return: 0.045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10087133" y="2684032"/>
            <a:ext cx="1252006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Q3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0087133" y="2971970"/>
            <a:ext cx="1252006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return: 0.030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559981" y="6246376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Quarterly trends reveal periodic growth and decline patterns, with Q2 often outperforming.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252"/>
            <a:ext cx="8710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Detection &amp; High Performers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70659"/>
            <a:ext cx="1501854" cy="1501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2458" y="3370659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Drawdown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2458" y="3861078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Nikkei 225 (14 days) and KSE 100 (13 days) experienced the longest loss streaks.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70659"/>
            <a:ext cx="1501854" cy="15018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4561" y="3370659"/>
            <a:ext cx="2429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Risk Periods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64561" y="3861078"/>
            <a:ext cx="24299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Dates like 2024-05-03 (18.97) and 2024-05-20 (16.14) show exceptionally high volatility.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70659"/>
            <a:ext cx="1501854" cy="15018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06664" y="3370659"/>
            <a:ext cx="242994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Consistently High Performing Markets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06664" y="4569738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KSE 100 (3 times), DAX (2 times), and FTSE 100 (2 times) frequently ranked in the top 3.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2026-02-03T13:10:53Z</dcterms:created>
  <dcterms:modified xsi:type="dcterms:W3CDTF">2026-02-03T13:10:53Z</dcterms:modified>
</cp:coreProperties>
</file>